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82" r:id="rId11"/>
    <p:sldId id="265" r:id="rId12"/>
    <p:sldId id="266" r:id="rId13"/>
    <p:sldId id="267" r:id="rId14"/>
    <p:sldId id="268" r:id="rId15"/>
    <p:sldId id="269" r:id="rId16"/>
    <p:sldId id="270" r:id="rId17"/>
    <p:sldId id="271" r:id="rId18"/>
    <p:sldId id="272" r:id="rId19"/>
    <p:sldId id="283" r:id="rId20"/>
    <p:sldId id="273" r:id="rId21"/>
    <p:sldId id="274" r:id="rId22"/>
    <p:sldId id="275" r:id="rId23"/>
    <p:sldId id="276" r:id="rId24"/>
    <p:sldId id="277" r:id="rId25"/>
    <p:sldId id="278" r:id="rId26"/>
    <p:sldId id="279" r:id="rId27"/>
    <p:sldId id="280" r:id="rId28"/>
    <p:sldId id="281"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9" clrIdx="0">
    <p:extLst>
      <p:ext uri="{19B8F6BF-5375-455C-9EA6-DF929625EA0E}">
        <p15:presenceInfo xmlns:p15="http://schemas.microsoft.com/office/powerpoint/2012/main" userId="Bucklen, Gina (CGI Federal)" providerId="None"/>
      </p:ext>
    </p:extLst>
  </p:cmAuthor>
  <p:cmAuthor id="2" name="Teadt, Staci" initials="TS(F" lastIdx="7" clrIdx="1">
    <p:extLst>
      <p:ext uri="{19B8F6BF-5375-455C-9EA6-DF929625EA0E}">
        <p15:presenceInfo xmlns:p15="http://schemas.microsoft.com/office/powerpoint/2012/main" userId="Teadt, Stac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78960" autoAdjust="0"/>
  </p:normalViewPr>
  <p:slideViewPr>
    <p:cSldViewPr>
      <p:cViewPr varScale="1">
        <p:scale>
          <a:sx n="70" d="100"/>
          <a:sy n="70" d="100"/>
        </p:scale>
        <p:origin x="167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5/9/2018</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5/9/2018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the Lead Training Provider</a:t>
            </a:r>
            <a:r>
              <a:rPr lang="en-GB" baseline="0" dirty="0" smtClean="0"/>
              <a:t> Preparer Role user guide!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244651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preparer will see this message if the entered name does not match the name saved by the Training Program Manager in the Preparers table.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289982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 name entered on</a:t>
            </a:r>
            <a:r>
              <a:rPr lang="en-GB" baseline="0" dirty="0" smtClean="0"/>
              <a:t> the public site matches the name entered by the training program manager, t</a:t>
            </a:r>
            <a:r>
              <a:rPr lang="en-GB" dirty="0" smtClean="0"/>
              <a:t>he preparer will be brought to the CDX Log</a:t>
            </a:r>
            <a:r>
              <a:rPr lang="en-GB" baseline="0" dirty="0" smtClean="0"/>
              <a:t> In/Register page. Preparers with an existing CDX account can log in and have their account associated with the training program. Preparers without an existing CDX account should click “Register” and register for a new account.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203566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Users who are</a:t>
            </a:r>
            <a:r>
              <a:rPr lang="en-GB" baseline="0" dirty="0" smtClean="0"/>
              <a:t> registering for the first time will have to complete all the fields on this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2953292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validation email will be sent to the email address entered on the previous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340344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user will have to click the link in the message</a:t>
            </a:r>
            <a:r>
              <a:rPr lang="en-GB" baseline="0" dirty="0" smtClean="0"/>
              <a:t> to validate their email address and complete registration.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253378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Clicking the link in</a:t>
            </a:r>
            <a:r>
              <a:rPr lang="en-GB" baseline="0" dirty="0" smtClean="0"/>
              <a:t> the validation email </a:t>
            </a:r>
            <a:r>
              <a:rPr lang="en-GB" dirty="0" smtClean="0"/>
              <a:t>will lead the user directly to the Lead Training Provider Preparer</a:t>
            </a:r>
            <a:r>
              <a:rPr lang="en-GB" baseline="0" dirty="0" smtClean="0"/>
              <a:t> Dashboard. The preparer dashboard allows the preparer to fill out notifications and applications that will be sent to the Training Program Manager for review. Notifications and applications filled out by a preparer will need to be approved and signed by the Training Program Manager before submission to EPA.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12152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Notifications</a:t>
            </a:r>
            <a:r>
              <a:rPr lang="en-GB" baseline="0" dirty="0" smtClean="0"/>
              <a:t> and applications are displayed the same way on the preparer dashboard, but a preparer will see a ‘Submit for Manager Review’ button in place of the ‘Sign’ button. Preparers are not able to enter payment information on applications that require payments (course accreditations, certificate replacement requests) – the program manager will have to enter payment information for these applications when these are reviewed.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327942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confirmation message will generate when a preparer successfully submits an item for manager review.</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397926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 preparer makes a submission that is NOT a notification (people</a:t>
            </a:r>
            <a:r>
              <a:rPr lang="en-GB" baseline="0" dirty="0" smtClean="0"/>
              <a:t> and facilities, course accreditations, certificate replacement requests, and info only amendments), the preparer’s access to the dashboard will be limited to the ‘View Pending Submissions’ tile. The preparer cannot generate further submissions until that submission is reviewed and signed or deleted.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122298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preparer will see this message if they click on a disabled tile.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141790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user guide will walk through the</a:t>
            </a:r>
            <a:r>
              <a:rPr lang="en-GB" baseline="0" dirty="0" smtClean="0"/>
              <a:t> following processes: adding a preparer to an existing Training Program, Preparer CDX registration, making submissions as a Preparer, reviewing Preparer submissions, and deactivating Preparer dashboards.</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364060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preparer can view all pending submissions by clicking the “View Pending Submissions” tile. The preparer can view and delete submissions on this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3561794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Training Program Manager’s dashboard is also limited</a:t>
            </a:r>
            <a:r>
              <a:rPr lang="en-GB" baseline="0" dirty="0" smtClean="0"/>
              <a:t> when the preparer submits a people and facilities amendment, course accreditation application, certificate replacement request, or info only amendment. The manager will need to sign these pending submissions by accessing them through the ‘Manage Preparers and Submissions’ tile.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10605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pending submissions are</a:t>
            </a:r>
            <a:r>
              <a:rPr lang="en-GB" baseline="0" dirty="0" smtClean="0"/>
              <a:t> listed in the ‘Pending Submissions’ table on the ‘Preparer and Submission Management Home’ page. The training program manager can click “Review” to review and sign a submission or “Delete” to delete a submission. Pending submissions on this table are not sent to EPA until reviewed and signed by the training program manager.</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3167221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Clicking “Review” on a notification submission brings the program</a:t>
            </a:r>
            <a:r>
              <a:rPr lang="en-GB" baseline="0" dirty="0" smtClean="0"/>
              <a:t> manager to the ‘Review Pre-Training Notification’ page. Here the manager can review information submitted by the preparer and sign notifications to submit to EPA.</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2255705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training</a:t>
            </a:r>
            <a:r>
              <a:rPr lang="en-GB" baseline="0" dirty="0" smtClean="0"/>
              <a:t> program manager will see this message to confirm that the notification has been successfully submitted.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283226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Submissions</a:t>
            </a:r>
            <a:r>
              <a:rPr lang="en-GB" baseline="0" dirty="0" smtClean="0"/>
              <a:t> that require payment information will open to the ‘Review and Payment’ page. Here the manager can review information submitted by the preparer, add payment information, sign, and submit to EPA. Preparers do not have the ability to add payment information on the preparer dashboard, so payment information must always be added by the Training Program Manager during review.</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476262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Training</a:t>
            </a:r>
            <a:r>
              <a:rPr lang="en-GB" baseline="0" dirty="0" smtClean="0"/>
              <a:t> Program Manager will see this message to confirm that the application has been successfully submitted.</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228453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for any reason the Training Program Manager needs to disable a preparer’s dashboard, they can do this by clicking “Deactivate” next to the preparer’s name on the ‘Preparer and Submission Management Home’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2315966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preparer whose dashboard has been deactivated will be redirected to the public site and see this message when they try to access their dashboard. A preparer’s dashboard may also be reactivated any time by clicking the “Reactivate” button next to their name on the ‘Preparer and Submission Management Home’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210739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Preparers must</a:t>
            </a:r>
            <a:r>
              <a:rPr lang="en-GB" baseline="0" dirty="0" smtClean="0"/>
              <a:t> be added by the Training Program Manager through the ‘Manage Preparers and Submissions’ tile on the Training Provider dashboard.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26954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“Add Preparer.”</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162416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Enter</a:t>
            </a:r>
            <a:r>
              <a:rPr lang="en-GB" baseline="0" dirty="0" smtClean="0"/>
              <a:t> the preparer’s name in the fields on the ‘Add a Preparer’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239493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 preparer is added their name will</a:t>
            </a:r>
            <a:r>
              <a:rPr lang="en-GB" baseline="0" dirty="0" smtClean="0"/>
              <a:t> show up in the Preparers table. After a preparer’s name is added to the Preparers table, the preparer is able to register for a CDX account through the Training Provider public site.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17428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begin the process of preparer</a:t>
            </a:r>
            <a:r>
              <a:rPr lang="en-GB" baseline="0" dirty="0" smtClean="0"/>
              <a:t> CDX registration the preparer will have to navigate to the Training Provider public site located at https://cdx.epa.gov/XCDX/LeadTpCertification/Public.</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47328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 ‘Access a Training</a:t>
            </a:r>
            <a:r>
              <a:rPr lang="en-GB" baseline="0" dirty="0" smtClean="0"/>
              <a:t> Program as a Preparer,’ the preparer must enter the accreditation number associated with their training program.</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402585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running the search</a:t>
            </a:r>
            <a:r>
              <a:rPr lang="en-GB" baseline="0" dirty="0" smtClean="0"/>
              <a:t>, the training program’s information will appear and the preparer will be prompted to enter their name in the fields highlighted above</a:t>
            </a:r>
            <a:r>
              <a:rPr lang="en-GB" baseline="0" smtClean="0"/>
              <a:t>. Note </a:t>
            </a:r>
            <a:r>
              <a:rPr lang="en-GB" baseline="0" dirty="0" smtClean="0"/>
              <a:t>the preparer must enter the exact name that was entered into the Preparers table by the Training Program Manager.</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1668829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93365"/>
      </p:ext>
    </p:extLst>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3662413"/>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067464"/>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276974291"/>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smtClean="0"/>
              <a:t>Text</a:t>
            </a:r>
            <a:endParaRPr lang="en-US" dirty="0"/>
          </a:p>
        </p:txBody>
      </p:sp>
    </p:spTree>
    <p:extLst>
      <p:ext uri="{BB962C8B-B14F-4D97-AF65-F5344CB8AC3E}">
        <p14:creationId xmlns:p14="http://schemas.microsoft.com/office/powerpoint/2010/main" val="515596849"/>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33946450"/>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6821164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085219787"/>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62589380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086479411"/>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502B7E8-ABBC-47F9-9089-B48A2FEEEFF6}" type="datetime1">
              <a:rPr lang="en-US" smtClean="0"/>
              <a:t>5/9/2018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31850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18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221507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3006210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892886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798836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56258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99731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42335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41729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Training Provider Preparer Role</a:t>
            </a:r>
            <a:br>
              <a:rPr lang="en-GB" dirty="0" smtClean="0"/>
            </a:br>
            <a:r>
              <a:rPr lang="en-GB" dirty="0" smtClean="0"/>
              <a:t>User Guide</a:t>
            </a:r>
            <a:endParaRPr lang="en-GB" dirty="0"/>
          </a:p>
        </p:txBody>
      </p:sp>
      <p:sp>
        <p:nvSpPr>
          <p:cNvPr id="3" name="Subtitle 2"/>
          <p:cNvSpPr>
            <a:spLocks noGrp="1"/>
          </p:cNvSpPr>
          <p:nvPr>
            <p:ph type="subTitle" idx="1"/>
          </p:nvPr>
        </p:nvSpPr>
        <p:spPr/>
        <p:txBody>
          <a:bodyPr/>
          <a:lstStyle/>
          <a:p>
            <a:r>
              <a:rPr lang="en-GB" dirty="0" smtClean="0"/>
              <a:t>Updated 05/11/2018</a:t>
            </a:r>
            <a:endParaRPr lang="en-GB" dirty="0"/>
          </a:p>
        </p:txBody>
      </p:sp>
    </p:spTree>
    <p:extLst>
      <p:ext uri="{BB962C8B-B14F-4D97-AF65-F5344CB8AC3E}">
        <p14:creationId xmlns:p14="http://schemas.microsoft.com/office/powerpoint/2010/main" val="226958678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Preparer CDX Registration</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10</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18200"/>
            <a:ext cx="8250237" cy="4180400"/>
          </a:xfrm>
        </p:spPr>
      </p:pic>
    </p:spTree>
    <p:extLst>
      <p:ext uri="{BB962C8B-B14F-4D97-AF65-F5344CB8AC3E}">
        <p14:creationId xmlns:p14="http://schemas.microsoft.com/office/powerpoint/2010/main" val="289325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Preparer CDX Registration</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900875"/>
            <a:ext cx="8250237" cy="3615049"/>
          </a:xfrm>
        </p:spPr>
      </p:pic>
      <p:sp>
        <p:nvSpPr>
          <p:cNvPr id="4" name="Slide Number Placeholder 3"/>
          <p:cNvSpPr>
            <a:spLocks noGrp="1"/>
          </p:cNvSpPr>
          <p:nvPr>
            <p:ph type="sldNum" sz="quarter" idx="12"/>
          </p:nvPr>
        </p:nvSpPr>
        <p:spPr/>
        <p:txBody>
          <a:bodyPr/>
          <a:lstStyle/>
          <a:p>
            <a:fld id="{29C36330-CCD3-45AA-BB11-D53986335625}" type="slidenum">
              <a:rPr lang="en-US" smtClean="0"/>
              <a:pPr/>
              <a:t>11</a:t>
            </a:fld>
            <a:endParaRPr lang="en-US" dirty="0"/>
          </a:p>
        </p:txBody>
      </p:sp>
    </p:spTree>
    <p:extLst>
      <p:ext uri="{BB962C8B-B14F-4D97-AF65-F5344CB8AC3E}">
        <p14:creationId xmlns:p14="http://schemas.microsoft.com/office/powerpoint/2010/main" val="428256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Preparer CDX Registration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48282" y="1263650"/>
            <a:ext cx="4652199"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12</a:t>
            </a:fld>
            <a:endParaRPr lang="en-US" dirty="0"/>
          </a:p>
        </p:txBody>
      </p:sp>
    </p:spTree>
    <p:extLst>
      <p:ext uri="{BB962C8B-B14F-4D97-AF65-F5344CB8AC3E}">
        <p14:creationId xmlns:p14="http://schemas.microsoft.com/office/powerpoint/2010/main" val="286061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Preparer CDX Registration</a:t>
            </a:r>
          </a:p>
        </p:txBody>
      </p:sp>
      <p:sp>
        <p:nvSpPr>
          <p:cNvPr id="4" name="Slide Number Placeholder 3"/>
          <p:cNvSpPr>
            <a:spLocks noGrp="1"/>
          </p:cNvSpPr>
          <p:nvPr>
            <p:ph type="sldNum" sz="quarter" idx="12"/>
          </p:nvPr>
        </p:nvSpPr>
        <p:spPr/>
        <p:txBody>
          <a:bodyPr/>
          <a:lstStyle/>
          <a:p>
            <a:fld id="{29C36330-CCD3-45AA-BB11-D53986335625}" type="slidenum">
              <a:rPr lang="en-US" smtClean="0"/>
              <a:pPr/>
              <a:t>13</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505446"/>
            <a:ext cx="8250237" cy="2405907"/>
          </a:xfrm>
        </p:spPr>
      </p:pic>
    </p:spTree>
    <p:extLst>
      <p:ext uri="{BB962C8B-B14F-4D97-AF65-F5344CB8AC3E}">
        <p14:creationId xmlns:p14="http://schemas.microsoft.com/office/powerpoint/2010/main" val="156047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Preparer CDX Registration</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917014"/>
            <a:ext cx="8250237" cy="3582772"/>
          </a:xfrm>
        </p:spPr>
      </p:pic>
      <p:sp>
        <p:nvSpPr>
          <p:cNvPr id="4" name="Slide Number Placeholder 3"/>
          <p:cNvSpPr>
            <a:spLocks noGrp="1"/>
          </p:cNvSpPr>
          <p:nvPr>
            <p:ph type="sldNum" sz="quarter" idx="12"/>
          </p:nvPr>
        </p:nvSpPr>
        <p:spPr/>
        <p:txBody>
          <a:bodyPr/>
          <a:lstStyle/>
          <a:p>
            <a:fld id="{29C36330-CCD3-45AA-BB11-D53986335625}" type="slidenum">
              <a:rPr lang="en-US" smtClean="0"/>
              <a:pPr/>
              <a:t>14</a:t>
            </a:fld>
            <a:endParaRPr lang="en-US" dirty="0"/>
          </a:p>
        </p:txBody>
      </p:sp>
    </p:spTree>
    <p:extLst>
      <p:ext uri="{BB962C8B-B14F-4D97-AF65-F5344CB8AC3E}">
        <p14:creationId xmlns:p14="http://schemas.microsoft.com/office/powerpoint/2010/main" val="155759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Preparer Dashboard</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985005" y="1263650"/>
            <a:ext cx="7178753"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15</a:t>
            </a:fld>
            <a:endParaRPr lang="en-US" dirty="0"/>
          </a:p>
        </p:txBody>
      </p:sp>
    </p:spTree>
    <p:extLst>
      <p:ext uri="{BB962C8B-B14F-4D97-AF65-F5344CB8AC3E}">
        <p14:creationId xmlns:p14="http://schemas.microsoft.com/office/powerpoint/2010/main" val="331893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submissions as a Preparer</a:t>
            </a:r>
            <a:endParaRPr lang="en-GB" dirty="0"/>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91127" y="1263650"/>
            <a:ext cx="4561746" cy="4754880"/>
          </a:xfrm>
        </p:spPr>
      </p:pic>
      <p:sp>
        <p:nvSpPr>
          <p:cNvPr id="4" name="Slide Number Placeholder 3"/>
          <p:cNvSpPr>
            <a:spLocks noGrp="1"/>
          </p:cNvSpPr>
          <p:nvPr>
            <p:ph type="sldNum" sz="quarter" idx="12"/>
          </p:nvPr>
        </p:nvSpPr>
        <p:spPr/>
        <p:txBody>
          <a:bodyPr/>
          <a:lstStyle/>
          <a:p>
            <a:fld id="{29C36330-CCD3-45AA-BB11-D53986335625}" type="slidenum">
              <a:rPr lang="en-US" smtClean="0"/>
              <a:pPr/>
              <a:t>16</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720" y="6051230"/>
            <a:ext cx="6241321" cy="464860"/>
          </a:xfrm>
          <a:prstGeom prst="rect">
            <a:avLst/>
          </a:prstGeom>
        </p:spPr>
      </p:pic>
    </p:spTree>
    <p:extLst>
      <p:ext uri="{BB962C8B-B14F-4D97-AF65-F5344CB8AC3E}">
        <p14:creationId xmlns:p14="http://schemas.microsoft.com/office/powerpoint/2010/main" val="10073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submissions as a Preparer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560468"/>
            <a:ext cx="8250237" cy="4295864"/>
          </a:xfrm>
        </p:spPr>
      </p:pic>
      <p:sp>
        <p:nvSpPr>
          <p:cNvPr id="4" name="Slide Number Placeholder 3"/>
          <p:cNvSpPr>
            <a:spLocks noGrp="1"/>
          </p:cNvSpPr>
          <p:nvPr>
            <p:ph type="sldNum" sz="quarter" idx="12"/>
          </p:nvPr>
        </p:nvSpPr>
        <p:spPr/>
        <p:txBody>
          <a:bodyPr/>
          <a:lstStyle/>
          <a:p>
            <a:fld id="{29C36330-CCD3-45AA-BB11-D53986335625}" type="slidenum">
              <a:rPr lang="en-US" smtClean="0"/>
              <a:pPr/>
              <a:t>17</a:t>
            </a:fld>
            <a:endParaRPr lang="en-US" dirty="0"/>
          </a:p>
        </p:txBody>
      </p:sp>
    </p:spTree>
    <p:extLst>
      <p:ext uri="{BB962C8B-B14F-4D97-AF65-F5344CB8AC3E}">
        <p14:creationId xmlns:p14="http://schemas.microsoft.com/office/powerpoint/2010/main" val="44305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submissions as a Preparer</a:t>
            </a:r>
          </a:p>
        </p:txBody>
      </p:sp>
      <p:sp>
        <p:nvSpPr>
          <p:cNvPr id="4" name="Slide Number Placeholder 3"/>
          <p:cNvSpPr>
            <a:spLocks noGrp="1"/>
          </p:cNvSpPr>
          <p:nvPr>
            <p:ph type="sldNum" sz="quarter" idx="12"/>
          </p:nvPr>
        </p:nvSpPr>
        <p:spPr/>
        <p:txBody>
          <a:bodyPr/>
          <a:lstStyle/>
          <a:p>
            <a:fld id="{29C36330-CCD3-45AA-BB11-D53986335625}" type="slidenum">
              <a:rPr lang="en-US" smtClean="0"/>
              <a:pPr/>
              <a:t>18</a:t>
            </a:fld>
            <a:endParaRPr lang="en-US" dirty="0"/>
          </a:p>
        </p:txBody>
      </p:sp>
      <p:pic>
        <p:nvPicPr>
          <p:cNvPr id="8" name="Content Placeholder 7"/>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76012"/>
            <a:ext cx="8250237" cy="4464776"/>
          </a:xfrm>
        </p:spPr>
      </p:pic>
    </p:spTree>
    <p:extLst>
      <p:ext uri="{BB962C8B-B14F-4D97-AF65-F5344CB8AC3E}">
        <p14:creationId xmlns:p14="http://schemas.microsoft.com/office/powerpoint/2010/main" val="149796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submissions as a Preparer</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19</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65569"/>
            <a:ext cx="8250237" cy="4485662"/>
          </a:xfrm>
        </p:spPr>
      </p:pic>
    </p:spTree>
    <p:extLst>
      <p:ext uri="{BB962C8B-B14F-4D97-AF65-F5344CB8AC3E}">
        <p14:creationId xmlns:p14="http://schemas.microsoft.com/office/powerpoint/2010/main" val="357438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Contents</a:t>
            </a:r>
            <a:endParaRPr lang="en-GB"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en-GB" dirty="0" smtClean="0"/>
              <a:t>Adding a Preparer to an existing Training Program</a:t>
            </a:r>
          </a:p>
          <a:p>
            <a:pPr marL="342900" indent="-342900">
              <a:buFont typeface="Arial" panose="020B0604020202020204" pitchFamily="34" charset="0"/>
              <a:buChar char="•"/>
            </a:pPr>
            <a:r>
              <a:rPr lang="en-GB" dirty="0" smtClean="0"/>
              <a:t>Preparer CDX registration</a:t>
            </a:r>
          </a:p>
          <a:p>
            <a:pPr marL="342900" indent="-342900">
              <a:buFont typeface="Arial" panose="020B0604020202020204" pitchFamily="34" charset="0"/>
              <a:buChar char="•"/>
            </a:pPr>
            <a:r>
              <a:rPr lang="en-GB" dirty="0" smtClean="0"/>
              <a:t>Making submissions as a Preparer</a:t>
            </a:r>
          </a:p>
          <a:p>
            <a:pPr marL="342900" indent="-342900">
              <a:buFont typeface="Arial" panose="020B0604020202020204" pitchFamily="34" charset="0"/>
              <a:buChar char="•"/>
            </a:pPr>
            <a:r>
              <a:rPr lang="en-GB" dirty="0" smtClean="0"/>
              <a:t>Reviewing Preparer submissions</a:t>
            </a:r>
          </a:p>
          <a:p>
            <a:pPr marL="342900" indent="-342900">
              <a:buFont typeface="Arial" panose="020B0604020202020204" pitchFamily="34" charset="0"/>
              <a:buChar char="•"/>
            </a:pPr>
            <a:r>
              <a:rPr lang="en-GB" dirty="0" smtClean="0"/>
              <a:t>Deactivating Preparer dashboards</a:t>
            </a:r>
          </a:p>
        </p:txBody>
      </p:sp>
      <p:sp>
        <p:nvSpPr>
          <p:cNvPr id="4" name="Slide Number Placeholder 3"/>
          <p:cNvSpPr>
            <a:spLocks noGrp="1"/>
          </p:cNvSpPr>
          <p:nvPr>
            <p:ph type="sldNum" sz="quarter" idx="12"/>
          </p:nvPr>
        </p:nvSpPr>
        <p:spPr/>
        <p:txBody>
          <a:bodyPr/>
          <a:lstStyle/>
          <a:p>
            <a:fld id="{29C36330-CCD3-45AA-BB11-D53986335625}" type="slidenum">
              <a:rPr lang="en-US" smtClean="0"/>
              <a:pPr/>
              <a:t>2</a:t>
            </a:fld>
            <a:endParaRPr lang="en-US" dirty="0"/>
          </a:p>
        </p:txBody>
      </p:sp>
    </p:spTree>
    <p:extLst>
      <p:ext uri="{BB962C8B-B14F-4D97-AF65-F5344CB8AC3E}">
        <p14:creationId xmlns:p14="http://schemas.microsoft.com/office/powerpoint/2010/main" val="358643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submissions as a Preparer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95349"/>
            <a:ext cx="8250237" cy="2826102"/>
          </a:xfrm>
        </p:spPr>
      </p:pic>
      <p:sp>
        <p:nvSpPr>
          <p:cNvPr id="4" name="Slide Number Placeholder 3"/>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22119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Reviewing Preparer submissions</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21</a:t>
            </a:fld>
            <a:endParaRPr lang="en-US" dirty="0"/>
          </a:p>
        </p:txBody>
      </p:sp>
      <p:pic>
        <p:nvPicPr>
          <p:cNvPr id="10" name="Content Placeholder 9"/>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61263"/>
            <a:ext cx="8250237" cy="4494273"/>
          </a:xfrm>
        </p:spPr>
      </p:pic>
    </p:spTree>
    <p:extLst>
      <p:ext uri="{BB962C8B-B14F-4D97-AF65-F5344CB8AC3E}">
        <p14:creationId xmlns:p14="http://schemas.microsoft.com/office/powerpoint/2010/main" val="158002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sp>
        <p:nvSpPr>
          <p:cNvPr id="4" name="Slide Number Placeholder 3"/>
          <p:cNvSpPr>
            <a:spLocks noGrp="1"/>
          </p:cNvSpPr>
          <p:nvPr>
            <p:ph type="sldNum" sz="quarter" idx="12"/>
          </p:nvPr>
        </p:nvSpPr>
        <p:spPr/>
        <p:txBody>
          <a:bodyPr/>
          <a:lstStyle/>
          <a:p>
            <a:fld id="{29C36330-CCD3-45AA-BB11-D53986335625}" type="slidenum">
              <a:rPr lang="en-US" smtClean="0"/>
              <a:pPr/>
              <a:t>22</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92921"/>
            <a:ext cx="8250237" cy="4430958"/>
          </a:xfrm>
        </p:spPr>
      </p:pic>
    </p:spTree>
    <p:extLst>
      <p:ext uri="{BB962C8B-B14F-4D97-AF65-F5344CB8AC3E}">
        <p14:creationId xmlns:p14="http://schemas.microsoft.com/office/powerpoint/2010/main" val="169070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450281" y="1263650"/>
            <a:ext cx="4243438" cy="4754880"/>
          </a:xfrm>
        </p:spPr>
      </p:pic>
      <p:sp>
        <p:nvSpPr>
          <p:cNvPr id="4" name="Slide Number Placeholder 3"/>
          <p:cNvSpPr>
            <a:spLocks noGrp="1"/>
          </p:cNvSpPr>
          <p:nvPr>
            <p:ph type="sldNum" sz="quarter" idx="12"/>
          </p:nvPr>
        </p:nvSpPr>
        <p:spPr/>
        <p:txBody>
          <a:bodyPr/>
          <a:lstStyle/>
          <a:p>
            <a:fld id="{29C36330-CCD3-45AA-BB11-D53986335625}" type="slidenum">
              <a:rPr lang="en-US" smtClean="0"/>
              <a:pPr/>
              <a:t>23</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278" y="5952161"/>
            <a:ext cx="3657917" cy="563929"/>
          </a:xfrm>
          <a:prstGeom prst="rect">
            <a:avLst/>
          </a:prstGeom>
        </p:spPr>
      </p:pic>
    </p:spTree>
    <p:extLst>
      <p:ext uri="{BB962C8B-B14F-4D97-AF65-F5344CB8AC3E}">
        <p14:creationId xmlns:p14="http://schemas.microsoft.com/office/powerpoint/2010/main" val="3976923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438180"/>
            <a:ext cx="8250237" cy="2540439"/>
          </a:xfrm>
        </p:spPr>
      </p:pic>
      <p:sp>
        <p:nvSpPr>
          <p:cNvPr id="4" name="Slide Number Placeholder 3"/>
          <p:cNvSpPr>
            <a:spLocks noGrp="1"/>
          </p:cNvSpPr>
          <p:nvPr>
            <p:ph type="sldNum" sz="quarter" idx="12"/>
          </p:nvPr>
        </p:nvSpPr>
        <p:spPr/>
        <p:txBody>
          <a:bodyPr/>
          <a:lstStyle/>
          <a:p>
            <a:fld id="{29C36330-CCD3-45AA-BB11-D53986335625}" type="slidenum">
              <a:rPr lang="en-US" smtClean="0"/>
              <a:pPr/>
              <a:t>24</a:t>
            </a:fld>
            <a:endParaRPr lang="en-US" dirty="0"/>
          </a:p>
        </p:txBody>
      </p:sp>
    </p:spTree>
    <p:extLst>
      <p:ext uri="{BB962C8B-B14F-4D97-AF65-F5344CB8AC3E}">
        <p14:creationId xmlns:p14="http://schemas.microsoft.com/office/powerpoint/2010/main" val="71223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3128238" y="1982489"/>
            <a:ext cx="5558562" cy="3657600"/>
          </a:xfrm>
        </p:spPr>
      </p:pic>
      <p:sp>
        <p:nvSpPr>
          <p:cNvPr id="4" name="Slide Number Placeholder 3"/>
          <p:cNvSpPr>
            <a:spLocks noGrp="1"/>
          </p:cNvSpPr>
          <p:nvPr>
            <p:ph type="sldNum" sz="quarter" idx="12"/>
          </p:nvPr>
        </p:nvSpPr>
        <p:spPr/>
        <p:txBody>
          <a:bodyPr/>
          <a:lstStyle/>
          <a:p>
            <a:fld id="{29C36330-CCD3-45AA-BB11-D53986335625}" type="slidenum">
              <a:rPr lang="en-US" smtClean="0"/>
              <a:pPr/>
              <a:t>25</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75" y="1212570"/>
            <a:ext cx="2490028" cy="5303520"/>
          </a:xfrm>
          <a:prstGeom prst="rect">
            <a:avLst/>
          </a:prstGeom>
        </p:spPr>
      </p:pic>
    </p:spTree>
    <p:extLst>
      <p:ext uri="{BB962C8B-B14F-4D97-AF65-F5344CB8AC3E}">
        <p14:creationId xmlns:p14="http://schemas.microsoft.com/office/powerpoint/2010/main" val="34269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66598"/>
            <a:ext cx="8250237" cy="4483604"/>
          </a:xfrm>
        </p:spPr>
      </p:pic>
      <p:sp>
        <p:nvSpPr>
          <p:cNvPr id="4" name="Slide Number Placeholder 3"/>
          <p:cNvSpPr>
            <a:spLocks noGrp="1"/>
          </p:cNvSpPr>
          <p:nvPr>
            <p:ph type="sldNum" sz="quarter" idx="12"/>
          </p:nvPr>
        </p:nvSpPr>
        <p:spPr/>
        <p:txBody>
          <a:bodyPr/>
          <a:lstStyle/>
          <a:p>
            <a:fld id="{29C36330-CCD3-45AA-BB11-D53986335625}" type="slidenum">
              <a:rPr lang="en-US" smtClean="0"/>
              <a:pPr/>
              <a:t>26</a:t>
            </a:fld>
            <a:endParaRPr lang="en-US" dirty="0"/>
          </a:p>
        </p:txBody>
      </p:sp>
    </p:spTree>
    <p:extLst>
      <p:ext uri="{BB962C8B-B14F-4D97-AF65-F5344CB8AC3E}">
        <p14:creationId xmlns:p14="http://schemas.microsoft.com/office/powerpoint/2010/main" val="339312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Deactivating Preparer </a:t>
            </a:r>
            <a:r>
              <a:rPr lang="en-GB" dirty="0" smtClean="0"/>
              <a:t>dashboards</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098960"/>
            <a:ext cx="8250237" cy="3218879"/>
          </a:xfrm>
        </p:spPr>
      </p:pic>
      <p:sp>
        <p:nvSpPr>
          <p:cNvPr id="4" name="Slide Number Placeholder 3"/>
          <p:cNvSpPr>
            <a:spLocks noGrp="1"/>
          </p:cNvSpPr>
          <p:nvPr>
            <p:ph type="sldNum" sz="quarter" idx="12"/>
          </p:nvPr>
        </p:nvSpPr>
        <p:spPr/>
        <p:txBody>
          <a:bodyPr/>
          <a:lstStyle/>
          <a:p>
            <a:fld id="{29C36330-CCD3-45AA-BB11-D53986335625}" type="slidenum">
              <a:rPr lang="en-US" smtClean="0"/>
              <a:pPr/>
              <a:t>27</a:t>
            </a:fld>
            <a:endParaRPr lang="en-US" dirty="0"/>
          </a:p>
        </p:txBody>
      </p:sp>
    </p:spTree>
    <p:extLst>
      <p:ext uri="{BB962C8B-B14F-4D97-AF65-F5344CB8AC3E}">
        <p14:creationId xmlns:p14="http://schemas.microsoft.com/office/powerpoint/2010/main" val="2303994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Deactivating Preparer </a:t>
            </a:r>
            <a:r>
              <a:rPr lang="en-GB" dirty="0" smtClean="0"/>
              <a:t>dashboards</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88327"/>
            <a:ext cx="8250237" cy="4440145"/>
          </a:xfrm>
        </p:spPr>
      </p:pic>
      <p:sp>
        <p:nvSpPr>
          <p:cNvPr id="4" name="Slide Number Placeholder 3"/>
          <p:cNvSpPr>
            <a:spLocks noGrp="1"/>
          </p:cNvSpPr>
          <p:nvPr>
            <p:ph type="sldNum" sz="quarter" idx="12"/>
          </p:nvPr>
        </p:nvSpPr>
        <p:spPr/>
        <p:txBody>
          <a:bodyPr/>
          <a:lstStyle/>
          <a:p>
            <a:fld id="{29C36330-CCD3-45AA-BB11-D53986335625}" type="slidenum">
              <a:rPr lang="en-US" smtClean="0"/>
              <a:pPr/>
              <a:t>28</a:t>
            </a:fld>
            <a:endParaRPr lang="en-US" dirty="0"/>
          </a:p>
        </p:txBody>
      </p:sp>
    </p:spTree>
    <p:extLst>
      <p:ext uri="{BB962C8B-B14F-4D97-AF65-F5344CB8AC3E}">
        <p14:creationId xmlns:p14="http://schemas.microsoft.com/office/powerpoint/2010/main" val="272397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a Preparer to an existing</a:t>
            </a:r>
            <a:br>
              <a:rPr lang="en-GB" dirty="0" smtClean="0"/>
            </a:br>
            <a:r>
              <a:rPr lang="en-GB" dirty="0" smtClean="0"/>
              <a:t>Training Program</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44312"/>
            <a:ext cx="8250237" cy="4528175"/>
          </a:xfrm>
        </p:spPr>
      </p:pic>
      <p:sp>
        <p:nvSpPr>
          <p:cNvPr id="4" name="Slide Number Placeholder 3"/>
          <p:cNvSpPr>
            <a:spLocks noGrp="1"/>
          </p:cNvSpPr>
          <p:nvPr>
            <p:ph type="sldNum" sz="quarter" idx="12"/>
          </p:nvPr>
        </p:nvSpPr>
        <p:spPr/>
        <p:txBody>
          <a:bodyPr/>
          <a:lstStyle/>
          <a:p>
            <a:fld id="{29C36330-CCD3-45AA-BB11-D53986335625}" type="slidenum">
              <a:rPr lang="en-US" smtClean="0"/>
              <a:pPr/>
              <a:t>3</a:t>
            </a:fld>
            <a:endParaRPr lang="en-US" dirty="0"/>
          </a:p>
        </p:txBody>
      </p:sp>
    </p:spTree>
    <p:extLst>
      <p:ext uri="{BB962C8B-B14F-4D97-AF65-F5344CB8AC3E}">
        <p14:creationId xmlns:p14="http://schemas.microsoft.com/office/powerpoint/2010/main" val="25139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Preparer to an existing</a:t>
            </a:r>
            <a:br>
              <a:rPr lang="en-GB" dirty="0"/>
            </a:br>
            <a:r>
              <a:rPr lang="en-GB" dirty="0"/>
              <a:t>Training Program</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68290"/>
            <a:ext cx="8250237" cy="3080220"/>
          </a:xfrm>
        </p:spPr>
      </p:pic>
      <p:sp>
        <p:nvSpPr>
          <p:cNvPr id="4" name="Slide Number Placeholder 3"/>
          <p:cNvSpPr>
            <a:spLocks noGrp="1"/>
          </p:cNvSpPr>
          <p:nvPr>
            <p:ph type="sldNum" sz="quarter" idx="12"/>
          </p:nvPr>
        </p:nvSpPr>
        <p:spPr/>
        <p:txBody>
          <a:bodyPr/>
          <a:lstStyle/>
          <a:p>
            <a:fld id="{29C36330-CCD3-45AA-BB11-D53986335625}" type="slidenum">
              <a:rPr lang="en-US" smtClean="0"/>
              <a:pPr/>
              <a:t>4</a:t>
            </a:fld>
            <a:endParaRPr lang="en-US" dirty="0"/>
          </a:p>
        </p:txBody>
      </p:sp>
    </p:spTree>
    <p:extLst>
      <p:ext uri="{BB962C8B-B14F-4D97-AF65-F5344CB8AC3E}">
        <p14:creationId xmlns:p14="http://schemas.microsoft.com/office/powerpoint/2010/main" val="130706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Preparer to an existing</a:t>
            </a:r>
            <a:br>
              <a:rPr lang="en-GB" dirty="0"/>
            </a:br>
            <a:r>
              <a:rPr lang="en-GB" dirty="0"/>
              <a:t>Training Program</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23160"/>
            <a:ext cx="8250237" cy="2970480"/>
          </a:xfrm>
        </p:spPr>
      </p:pic>
      <p:sp>
        <p:nvSpPr>
          <p:cNvPr id="4" name="Slide Number Placeholder 3"/>
          <p:cNvSpPr>
            <a:spLocks noGrp="1"/>
          </p:cNvSpPr>
          <p:nvPr>
            <p:ph type="sldNum" sz="quarter" idx="12"/>
          </p:nvPr>
        </p:nvSpPr>
        <p:spPr/>
        <p:txBody>
          <a:bodyPr/>
          <a:lstStyle/>
          <a:p>
            <a:fld id="{29C36330-CCD3-45AA-BB11-D53986335625}" type="slidenum">
              <a:rPr lang="en-US" smtClean="0"/>
              <a:pPr/>
              <a:t>5</a:t>
            </a:fld>
            <a:endParaRPr lang="en-US" dirty="0"/>
          </a:p>
        </p:txBody>
      </p:sp>
    </p:spTree>
    <p:extLst>
      <p:ext uri="{BB962C8B-B14F-4D97-AF65-F5344CB8AC3E}">
        <p14:creationId xmlns:p14="http://schemas.microsoft.com/office/powerpoint/2010/main" val="300526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Preparer to an existing</a:t>
            </a:r>
            <a:br>
              <a:rPr lang="en-GB" dirty="0"/>
            </a:br>
            <a:r>
              <a:rPr lang="en-GB" dirty="0"/>
              <a:t>Training Program</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098537"/>
            <a:ext cx="8250237" cy="3219726"/>
          </a:xfrm>
        </p:spPr>
      </p:pic>
      <p:sp>
        <p:nvSpPr>
          <p:cNvPr id="4" name="Slide Number Placeholder 3"/>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271851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Preparer CDX Registration</a:t>
            </a:r>
            <a:endParaRPr lang="en-GB" dirty="0"/>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69881" y="1263650"/>
            <a:ext cx="4609000"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7</a:t>
            </a:fld>
            <a:endParaRPr lang="en-US" dirty="0"/>
          </a:p>
        </p:txBody>
      </p:sp>
    </p:spTree>
    <p:extLst>
      <p:ext uri="{BB962C8B-B14F-4D97-AF65-F5344CB8AC3E}">
        <p14:creationId xmlns:p14="http://schemas.microsoft.com/office/powerpoint/2010/main" val="366419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Preparer CDX Registration</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3004240"/>
            <a:ext cx="8250237" cy="1408320"/>
          </a:xfrm>
        </p:spPr>
      </p:pic>
      <p:sp>
        <p:nvSpPr>
          <p:cNvPr id="4" name="Slide Number Placeholder 3"/>
          <p:cNvSpPr>
            <a:spLocks noGrp="1"/>
          </p:cNvSpPr>
          <p:nvPr>
            <p:ph type="sldNum" sz="quarter" idx="12"/>
          </p:nvPr>
        </p:nvSpPr>
        <p:spPr/>
        <p:txBody>
          <a:bodyPr/>
          <a:lstStyle/>
          <a:p>
            <a:fld id="{29C36330-CCD3-45AA-BB11-D53986335625}" type="slidenum">
              <a:rPr lang="en-US" smtClean="0"/>
              <a:pPr/>
              <a:t>8</a:t>
            </a:fld>
            <a:endParaRPr lang="en-US" dirty="0"/>
          </a:p>
        </p:txBody>
      </p:sp>
    </p:spTree>
    <p:extLst>
      <p:ext uri="{BB962C8B-B14F-4D97-AF65-F5344CB8AC3E}">
        <p14:creationId xmlns:p14="http://schemas.microsoft.com/office/powerpoint/2010/main" val="317241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Preparer CDX Registration</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761803"/>
            <a:ext cx="8250237" cy="3893194"/>
          </a:xfrm>
        </p:spPr>
      </p:pic>
      <p:sp>
        <p:nvSpPr>
          <p:cNvPr id="4" name="Slide Number Placeholder 3"/>
          <p:cNvSpPr>
            <a:spLocks noGrp="1"/>
          </p:cNvSpPr>
          <p:nvPr>
            <p:ph type="sldNum" sz="quarter" idx="12"/>
          </p:nvPr>
        </p:nvSpPr>
        <p:spPr/>
        <p:txBody>
          <a:bodyPr/>
          <a:lstStyle/>
          <a:p>
            <a:fld id="{29C36330-CCD3-45AA-BB11-D53986335625}" type="slidenum">
              <a:rPr lang="en-US" smtClean="0"/>
              <a:pPr/>
              <a:t>9</a:t>
            </a:fld>
            <a:endParaRPr lang="en-US" dirty="0"/>
          </a:p>
        </p:txBody>
      </p:sp>
    </p:spTree>
    <p:extLst>
      <p:ext uri="{BB962C8B-B14F-4D97-AF65-F5344CB8AC3E}">
        <p14:creationId xmlns:p14="http://schemas.microsoft.com/office/powerpoint/2010/main" val="27959892"/>
      </p:ext>
    </p:extLst>
  </p:cSld>
  <p:clrMapOvr>
    <a:masterClrMapping/>
  </p:clrMapOvr>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Generic Template (CDX Logo)</Template>
  <TotalTime>42945</TotalTime>
  <Words>1190</Words>
  <Application>Microsoft Office PowerPoint</Application>
  <PresentationFormat>On-screen Show (4:3)</PresentationFormat>
  <Paragraphs>117</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Verdana</vt:lpstr>
      <vt:lpstr>CGI Beet</vt:lpstr>
      <vt:lpstr>Training Provider Preparer Role User Guide</vt:lpstr>
      <vt:lpstr>Summary of Contents</vt:lpstr>
      <vt:lpstr>Adding a Preparer to an existing Training Program</vt:lpstr>
      <vt:lpstr>Adding a Preparer to an existing Training Program</vt:lpstr>
      <vt:lpstr>Adding a Preparer to an existing Training Program</vt:lpstr>
      <vt:lpstr>Adding a Preparer to an existing Training Program</vt:lpstr>
      <vt:lpstr>Preparer CDX Registration</vt:lpstr>
      <vt:lpstr>Preparer CDX Registration</vt:lpstr>
      <vt:lpstr>Preparer CDX Registration</vt:lpstr>
      <vt:lpstr>Preparer CDX Registration</vt:lpstr>
      <vt:lpstr>Preparer CDX Registration</vt:lpstr>
      <vt:lpstr>Preparer CDX Registration</vt:lpstr>
      <vt:lpstr>Preparer CDX Registration</vt:lpstr>
      <vt:lpstr>Preparer CDX Registration</vt:lpstr>
      <vt:lpstr>Preparer Dashboard</vt:lpstr>
      <vt:lpstr>Making submissions as a Preparer</vt:lpstr>
      <vt:lpstr>Making submissions as a Preparer</vt:lpstr>
      <vt:lpstr>Making submissions as a Preparer</vt:lpstr>
      <vt:lpstr>Making submissions as a Preparer</vt:lpstr>
      <vt:lpstr>Making submissions as a Preparer</vt:lpstr>
      <vt:lpstr>Reviewing Preparer submissions</vt:lpstr>
      <vt:lpstr>Reviewing Preparer submissions</vt:lpstr>
      <vt:lpstr>Reviewing Preparer submissions</vt:lpstr>
      <vt:lpstr>Reviewing Preparer submissions</vt:lpstr>
      <vt:lpstr>Reviewing Preparer submissions</vt:lpstr>
      <vt:lpstr>Reviewing Preparer submissions</vt:lpstr>
      <vt:lpstr>Deactivating Preparer dashboards</vt:lpstr>
      <vt:lpstr>Deactivating Preparer dashboards</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christepaige.urbano@cgifederal.com</dc:creator>
  <cp:lastModifiedBy>Billeaud, Beau B </cp:lastModifiedBy>
  <cp:revision>356</cp:revision>
  <cp:lastPrinted>2015-03-31T20:46:45Z</cp:lastPrinted>
  <dcterms:created xsi:type="dcterms:W3CDTF">2011-11-16T19:34:44Z</dcterms:created>
  <dcterms:modified xsi:type="dcterms:W3CDTF">2018-05-09T17:38:58Z</dcterms:modified>
</cp:coreProperties>
</file>